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12"/>
  </p:notesMasterIdLst>
  <p:handoutMasterIdLst>
    <p:handoutMasterId r:id="rId13"/>
  </p:handoutMasterIdLst>
  <p:sldIdLst>
    <p:sldId id="258" r:id="rId2"/>
    <p:sldId id="259" r:id="rId3"/>
    <p:sldId id="262" r:id="rId4"/>
    <p:sldId id="260" r:id="rId5"/>
    <p:sldId id="263" r:id="rId6"/>
    <p:sldId id="264" r:id="rId7"/>
    <p:sldId id="265" r:id="rId8"/>
    <p:sldId id="266" r:id="rId9"/>
    <p:sldId id="267" r:id="rId10"/>
    <p:sldId id="268" r:id="rId11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6182" autoAdjust="0"/>
  </p:normalViewPr>
  <p:slideViewPr>
    <p:cSldViewPr showGuides="1">
      <p:cViewPr varScale="1">
        <p:scale>
          <a:sx n="76" d="100"/>
          <a:sy n="76" d="100"/>
        </p:scale>
        <p:origin x="132" y="804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modSld modMainMaster modNotesMaster modHandout">
      <pc:chgData name="Fake Test User" userId="SID-0" providerId="Test" clId="FakeClientId" dt="2018-11-27T08:39:42.694" v="26" actId="790"/>
      <pc:docMkLst>
        <pc:docMk/>
      </pc:docMkLst>
      <pc:sldChg chg="modSp modNotes">
        <pc:chgData name="Fake Test User" userId="SID-0" providerId="Test" clId="FakeClientId" dt="2018-11-27T08:39:10.102" v="17" actId="790"/>
        <pc:sldMkLst>
          <pc:docMk/>
          <pc:sldMk cId="173668550" sldId="258"/>
        </pc:sldMkLst>
        <pc:spChg chg="mod">
          <ac:chgData name="Fake Test User" userId="SID-0" providerId="Test" clId="FakeClientId" dt="2018-11-27T08:39:10.102" v="17" actId="790"/>
          <ac:spMkLst>
            <pc:docMk/>
            <pc:sldMk cId="173668550" sldId="258"/>
            <ac:spMk id="2" creationId="{00000000-0000-0000-0000-000000000000}"/>
          </ac:spMkLst>
        </pc:spChg>
        <pc:spChg chg="mod">
          <ac:chgData name="Fake Test User" userId="SID-0" providerId="Test" clId="FakeClientId" dt="2018-11-27T08:39:10.102" v="17" actId="790"/>
          <ac:spMkLst>
            <pc:docMk/>
            <pc:sldMk cId="173668550" sldId="258"/>
            <ac:spMk id="3" creationId="{00000000-0000-0000-0000-000000000000}"/>
          </ac:spMkLst>
        </pc:spChg>
      </pc:sldChg>
      <pc:sldChg chg="modSp modNotes">
        <pc:chgData name="Fake Test User" userId="SID-0" providerId="Test" clId="FakeClientId" dt="2018-11-27T08:39:13.946" v="18" actId="790"/>
        <pc:sldMkLst>
          <pc:docMk/>
          <pc:sldMk cId="1153074785" sldId="259"/>
        </pc:sldMkLst>
        <pc:spChg chg="mod">
          <ac:chgData name="Fake Test User" userId="SID-0" providerId="Test" clId="FakeClientId" dt="2018-11-27T08:39:13.946" v="18" actId="790"/>
          <ac:spMkLst>
            <pc:docMk/>
            <pc:sldMk cId="1153074785" sldId="259"/>
            <ac:spMk id="2" creationId="{00000000-0000-0000-0000-000000000000}"/>
          </ac:spMkLst>
        </pc:spChg>
        <pc:spChg chg="mod">
          <ac:chgData name="Fake Test User" userId="SID-0" providerId="Test" clId="FakeClientId" dt="2018-11-27T08:39:13.946" v="18" actId="790"/>
          <ac:spMkLst>
            <pc:docMk/>
            <pc:sldMk cId="1153074785" sldId="259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17.492" v="19" actId="790"/>
        <pc:sldMkLst>
          <pc:docMk/>
          <pc:sldMk cId="840374242" sldId="260"/>
        </pc:sldMkLst>
        <pc:spChg chg="mod">
          <ac:chgData name="Fake Test User" userId="SID-0" providerId="Test" clId="FakeClientId" dt="2018-11-27T08:39:17.492" v="19" actId="790"/>
          <ac:spMkLst>
            <pc:docMk/>
            <pc:sldMk cId="840374242" sldId="260"/>
            <ac:spMk id="2" creationId="{00000000-0000-0000-0000-000000000000}"/>
          </ac:spMkLst>
        </pc:spChg>
        <pc:spChg chg="mod">
          <ac:chgData name="Fake Test User" userId="SID-0" providerId="Test" clId="FakeClientId" dt="2018-11-27T08:39:17.492" v="19" actId="790"/>
          <ac:spMkLst>
            <pc:docMk/>
            <pc:sldMk cId="840374242" sldId="260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20.539" v="20" actId="790"/>
        <pc:sldMkLst>
          <pc:docMk/>
          <pc:sldMk cId="310570406" sldId="261"/>
        </pc:sldMkLst>
        <pc:spChg chg="mod">
          <ac:chgData name="Fake Test User" userId="SID-0" providerId="Test" clId="FakeClientId" dt="2018-11-27T08:39:20.539" v="20" actId="790"/>
          <ac:spMkLst>
            <pc:docMk/>
            <pc:sldMk cId="310570406" sldId="261"/>
            <ac:spMk id="2" creationId="{00000000-0000-0000-0000-000000000000}"/>
          </ac:spMkLst>
        </pc:spChg>
        <pc:spChg chg="mod">
          <ac:chgData name="Fake Test User" userId="SID-0" providerId="Test" clId="FakeClientId" dt="2018-11-27T08:39:20.539" v="20" actId="790"/>
          <ac:spMkLst>
            <pc:docMk/>
            <pc:sldMk cId="310570406" sldId="261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23.805" v="21" actId="790"/>
        <pc:sldMkLst>
          <pc:docMk/>
          <pc:sldMk cId="1917223987" sldId="262"/>
        </pc:sldMkLst>
        <pc:spChg chg="mod">
          <ac:chgData name="Fake Test User" userId="SID-0" providerId="Test" clId="FakeClientId" dt="2018-11-27T08:39:23.805" v="21" actId="790"/>
          <ac:spMkLst>
            <pc:docMk/>
            <pc:sldMk cId="1917223987" sldId="262"/>
            <ac:spMk id="2" creationId="{00000000-0000-0000-0000-000000000000}"/>
          </ac:spMkLst>
        </pc:spChg>
        <pc:spChg chg="mod">
          <ac:chgData name="Fake Test User" userId="SID-0" providerId="Test" clId="FakeClientId" dt="2018-11-27T08:39:23.805" v="21" actId="790"/>
          <ac:spMkLst>
            <pc:docMk/>
            <pc:sldMk cId="1917223987" sldId="262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27.476" v="22" actId="790"/>
        <pc:sldMkLst>
          <pc:docMk/>
          <pc:sldMk cId="3714522614" sldId="263"/>
        </pc:sldMkLst>
        <pc:spChg chg="mod">
          <ac:chgData name="Fake Test User" userId="SID-0" providerId="Test" clId="FakeClientId" dt="2018-11-27T08:39:27.476" v="22" actId="790"/>
          <ac:spMkLst>
            <pc:docMk/>
            <pc:sldMk cId="3714522614" sldId="263"/>
            <ac:spMk id="2" creationId="{00000000-0000-0000-0000-000000000000}"/>
          </ac:spMkLst>
        </pc:spChg>
        <pc:spChg chg="mod">
          <ac:chgData name="Fake Test User" userId="SID-0" providerId="Test" clId="FakeClientId" dt="2018-11-27T08:39:27.476" v="22" actId="790"/>
          <ac:spMkLst>
            <pc:docMk/>
            <pc:sldMk cId="3714522614" sldId="263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31.023" v="23" actId="790"/>
        <pc:sldMkLst>
          <pc:docMk/>
          <pc:sldMk cId="4003618854" sldId="264"/>
        </pc:sldMkLst>
        <pc:spChg chg="mod">
          <ac:chgData name="Fake Test User" userId="SID-0" providerId="Test" clId="FakeClientId" dt="2018-11-27T08:39:31.023" v="23" actId="790"/>
          <ac:spMkLst>
            <pc:docMk/>
            <pc:sldMk cId="4003618854" sldId="264"/>
            <ac:spMk id="2" creationId="{00000000-0000-0000-0000-000000000000}"/>
          </ac:spMkLst>
        </pc:spChg>
        <pc:spChg chg="mod">
          <ac:chgData name="Fake Test User" userId="SID-0" providerId="Test" clId="FakeClientId" dt="2018-11-27T08:39:31.023" v="23" actId="790"/>
          <ac:spMkLst>
            <pc:docMk/>
            <pc:sldMk cId="4003618854" sldId="264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34.929" v="24" actId="790"/>
        <pc:sldMkLst>
          <pc:docMk/>
          <pc:sldMk cId="236976409" sldId="265"/>
        </pc:sldMkLst>
        <pc:spChg chg="mod">
          <ac:chgData name="Fake Test User" userId="SID-0" providerId="Test" clId="FakeClientId" dt="2018-11-27T08:39:34.929" v="24" actId="790"/>
          <ac:spMkLst>
            <pc:docMk/>
            <pc:sldMk cId="236976409" sldId="265"/>
            <ac:spMk id="2" creationId="{00000000-0000-0000-0000-000000000000}"/>
          </ac:spMkLst>
        </pc:spChg>
        <pc:spChg chg="mod">
          <ac:chgData name="Fake Test User" userId="SID-0" providerId="Test" clId="FakeClientId" dt="2018-11-27T08:39:34.929" v="24" actId="790"/>
          <ac:spMkLst>
            <pc:docMk/>
            <pc:sldMk cId="236976409" sldId="265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38.804" v="25" actId="790"/>
        <pc:sldMkLst>
          <pc:docMk/>
          <pc:sldMk cId="3596815891" sldId="266"/>
        </pc:sldMkLst>
        <pc:spChg chg="mod">
          <ac:chgData name="Fake Test User" userId="SID-0" providerId="Test" clId="FakeClientId" dt="2018-11-27T08:39:38.804" v="25" actId="790"/>
          <ac:spMkLst>
            <pc:docMk/>
            <pc:sldMk cId="3596815891" sldId="266"/>
            <ac:spMk id="2" creationId="{00000000-0000-0000-0000-000000000000}"/>
          </ac:spMkLst>
        </pc:spChg>
        <pc:spChg chg="mod">
          <ac:chgData name="Fake Test User" userId="SID-0" providerId="Test" clId="FakeClientId" dt="2018-11-27T08:39:38.804" v="25" actId="790"/>
          <ac:spMkLst>
            <pc:docMk/>
            <pc:sldMk cId="3596815891" sldId="266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8-11-27T08:39:42.694" v="26" actId="790"/>
        <pc:sldMkLst>
          <pc:docMk/>
          <pc:sldMk cId="1484067023" sldId="267"/>
        </pc:sldMkLst>
        <pc:spChg chg="mod">
          <ac:chgData name="Fake Test User" userId="SID-0" providerId="Test" clId="FakeClientId" dt="2018-11-27T08:39:42.694" v="26" actId="790"/>
          <ac:spMkLst>
            <pc:docMk/>
            <pc:sldMk cId="1484067023" sldId="267"/>
            <ac:spMk id="2" creationId="{00000000-0000-0000-0000-000000000000}"/>
          </ac:spMkLst>
        </pc:spChg>
        <pc:spChg chg="mod">
          <ac:chgData name="Fake Test User" userId="SID-0" providerId="Test" clId="FakeClientId" dt="2018-11-27T08:39:42.694" v="26" actId="790"/>
          <ac:spMkLst>
            <pc:docMk/>
            <pc:sldMk cId="1484067023" sldId="267"/>
            <ac:spMk id="3" creationId="{00000000-0000-0000-0000-000000000000}"/>
          </ac:spMkLst>
        </pc:spChg>
      </pc:sldChg>
      <pc:sldMasterChg chg="modSp modSldLayout">
        <pc:chgData name="Fake Test User" userId="SID-0" providerId="Test" clId="FakeClientId" dt="2018-11-27T08:38:18.545" v="13" actId="790"/>
        <pc:sldMasterMkLst>
          <pc:docMk/>
          <pc:sldMasterMk cId="4142785951" sldId="2147483704"/>
        </pc:sldMasterMkLst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2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3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4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5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6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8" creationId="{00000000-0000-0000-0000-000000000000}"/>
          </ac:spMkLst>
        </pc:spChg>
        <pc:spChg chg="mod">
          <ac:chgData name="Fake Test User" userId="SID-0" providerId="Test" clId="FakeClientId" dt="2018-11-27T08:37:27.797" v="2" actId="790"/>
          <ac:spMkLst>
            <pc:docMk/>
            <pc:sldMasterMk cId="4142785951" sldId="2147483704"/>
            <ac:spMk id="10" creationId="{00000000-0000-0000-0000-000000000000}"/>
          </ac:spMkLst>
        </pc:spChg>
        <pc:sldLayoutChg chg="modSp">
          <pc:chgData name="Fake Test User" userId="SID-0" providerId="Test" clId="FakeClientId" dt="2018-11-27T08:37:31.469" v="3" actId="790"/>
          <pc:sldLayoutMkLst>
            <pc:docMk/>
            <pc:sldMasterMk cId="4142785951" sldId="2147483704"/>
            <pc:sldLayoutMk cId="440517407" sldId="2147483705"/>
          </pc:sldLayoutMkLst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10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11" creationId="{00000000-0000-0000-0000-000000000000}"/>
            </ac:spMkLst>
          </pc:spChg>
          <pc:spChg chg="mod">
            <ac:chgData name="Fake Test User" userId="SID-0" providerId="Test" clId="FakeClientId" dt="2018-11-27T08:37:31.469" v="3" actId="790"/>
            <ac:spMkLst>
              <pc:docMk/>
              <pc:sldMasterMk cId="4142785951" sldId="2147483704"/>
              <pc:sldLayoutMk cId="440517407" sldId="2147483705"/>
              <ac:spMk id="13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35.094" v="4" actId="790"/>
          <pc:sldLayoutMkLst>
            <pc:docMk/>
            <pc:sldMasterMk cId="4142785951" sldId="2147483704"/>
            <pc:sldLayoutMk cId="2358978826" sldId="2147483706"/>
          </pc:sldLayoutMkLst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35.094" v="4" actId="790"/>
            <ac:spMkLst>
              <pc:docMk/>
              <pc:sldMasterMk cId="4142785951" sldId="2147483704"/>
              <pc:sldLayoutMk cId="2358978826" sldId="2147483706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39.281" v="5" actId="790"/>
          <pc:sldLayoutMkLst>
            <pc:docMk/>
            <pc:sldMasterMk cId="4142785951" sldId="2147483704"/>
            <pc:sldLayoutMk cId="727235426" sldId="2147483707"/>
          </pc:sldLayoutMkLst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8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9" creationId="{00000000-0000-0000-0000-000000000000}"/>
            </ac:spMkLst>
          </pc:spChg>
          <pc:spChg chg="mod">
            <ac:chgData name="Fake Test User" userId="SID-0" providerId="Test" clId="FakeClientId" dt="2018-11-27T08:37:39.281" v="5" actId="790"/>
            <ac:spMkLst>
              <pc:docMk/>
              <pc:sldMasterMk cId="4142785951" sldId="2147483704"/>
              <pc:sldLayoutMk cId="727235426" sldId="2147483707"/>
              <ac:spMk id="11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44.593" v="6" actId="790"/>
          <pc:sldLayoutMkLst>
            <pc:docMk/>
            <pc:sldMasterMk cId="4142785951" sldId="2147483704"/>
            <pc:sldLayoutMk cId="2701748575" sldId="2147483708"/>
          </pc:sldLayoutMkLst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7:44.593" v="6" actId="790"/>
            <ac:spMkLst>
              <pc:docMk/>
              <pc:sldMasterMk cId="4142785951" sldId="2147483704"/>
              <pc:sldLayoutMk cId="2701748575" sldId="2147483708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49.890" v="7" actId="790"/>
          <pc:sldLayoutMkLst>
            <pc:docMk/>
            <pc:sldMasterMk cId="4142785951" sldId="2147483704"/>
            <pc:sldLayoutMk cId="147465480" sldId="2147483709"/>
          </pc:sldLayoutMkLst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8" creationId="{00000000-0000-0000-0000-000000000000}"/>
            </ac:spMkLst>
          </pc:spChg>
          <pc:spChg chg="mod">
            <ac:chgData name="Fake Test User" userId="SID-0" providerId="Test" clId="FakeClientId" dt="2018-11-27T08:37:49.890" v="7" actId="790"/>
            <ac:spMkLst>
              <pc:docMk/>
              <pc:sldMasterMk cId="4142785951" sldId="2147483704"/>
              <pc:sldLayoutMk cId="147465480" sldId="2147483709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7:56.233" v="8" actId="790"/>
          <pc:sldLayoutMkLst>
            <pc:docMk/>
            <pc:sldMasterMk cId="4142785951" sldId="2147483704"/>
            <pc:sldLayoutMk cId="1810248701" sldId="2147483710"/>
          </pc:sldLayoutMkLst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7:56.233" v="8" actId="790"/>
            <ac:spMkLst>
              <pc:docMk/>
              <pc:sldMasterMk cId="4142785951" sldId="2147483704"/>
              <pc:sldLayoutMk cId="1810248701" sldId="2147483710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00.686" v="9" actId="790"/>
          <pc:sldLayoutMkLst>
            <pc:docMk/>
            <pc:sldMasterMk cId="4142785951" sldId="2147483704"/>
            <pc:sldLayoutMk cId="664484919" sldId="2147483711"/>
          </pc:sldLayoutMkLst>
          <pc:spChg chg="mod">
            <ac:chgData name="Fake Test User" userId="SID-0" providerId="Test" clId="FakeClientId" dt="2018-11-27T08:38:00.686" v="9" actId="790"/>
            <ac:spMkLst>
              <pc:docMk/>
              <pc:sldMasterMk cId="4142785951" sldId="2147483704"/>
              <pc:sldLayoutMk cId="664484919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00.686" v="9" actId="790"/>
            <ac:spMkLst>
              <pc:docMk/>
              <pc:sldMasterMk cId="4142785951" sldId="2147483704"/>
              <pc:sldLayoutMk cId="664484919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00.686" v="9" actId="790"/>
            <ac:spMkLst>
              <pc:docMk/>
              <pc:sldMasterMk cId="4142785951" sldId="2147483704"/>
              <pc:sldLayoutMk cId="664484919" sldId="2147483711"/>
              <ac:spMk id="4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04.905" v="10" actId="790"/>
          <pc:sldLayoutMkLst>
            <pc:docMk/>
            <pc:sldMasterMk cId="4142785951" sldId="2147483704"/>
            <pc:sldLayoutMk cId="280129363" sldId="2147483712"/>
          </pc:sldLayoutMkLst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8:04.905" v="10" actId="790"/>
            <ac:spMkLst>
              <pc:docMk/>
              <pc:sldMasterMk cId="4142785951" sldId="2147483704"/>
              <pc:sldLayoutMk cId="280129363" sldId="2147483712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09.279" v="11" actId="790"/>
          <pc:sldLayoutMkLst>
            <pc:docMk/>
            <pc:sldMasterMk cId="4142785951" sldId="2147483704"/>
            <pc:sldLayoutMk cId="1478196139" sldId="2147483713"/>
          </pc:sldLayoutMkLst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7" creationId="{00000000-0000-0000-0000-000000000000}"/>
            </ac:spMkLst>
          </pc:spChg>
          <pc:spChg chg="mod">
            <ac:chgData name="Fake Test User" userId="SID-0" providerId="Test" clId="FakeClientId" dt="2018-11-27T08:38:09.279" v="11" actId="790"/>
            <ac:spMkLst>
              <pc:docMk/>
              <pc:sldMasterMk cId="4142785951" sldId="2147483704"/>
              <pc:sldLayoutMk cId="1478196139" sldId="2147483713"/>
              <ac:spMk id="8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13.576" v="12" actId="790"/>
          <pc:sldLayoutMkLst>
            <pc:docMk/>
            <pc:sldMasterMk cId="4142785951" sldId="2147483704"/>
            <pc:sldLayoutMk cId="2960223203" sldId="2147483714"/>
          </pc:sldLayoutMkLst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13.576" v="12" actId="790"/>
            <ac:spMkLst>
              <pc:docMk/>
              <pc:sldMasterMk cId="4142785951" sldId="2147483704"/>
              <pc:sldLayoutMk cId="2960223203" sldId="2147483714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8-11-27T08:38:18.545" v="13" actId="790"/>
          <pc:sldLayoutMkLst>
            <pc:docMk/>
            <pc:sldMasterMk cId="4142785951" sldId="2147483704"/>
            <pc:sldLayoutMk cId="239825937" sldId="2147483715"/>
          </pc:sldLayoutMkLst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18-11-27T08:38:18.545" v="13" actId="790"/>
            <ac:spMkLst>
              <pc:docMk/>
              <pc:sldMasterMk cId="4142785951" sldId="2147483704"/>
              <pc:sldLayoutMk cId="239825937" sldId="2147483715"/>
              <ac:spMk id="6" creationId="{00000000-0000-0000-0000-00000000000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/>
              <a:t>количество учащихся, принявших участие в этапах </a:t>
            </a:r>
            <a:r>
              <a:rPr lang="ru-RU" sz="2800" dirty="0" err="1"/>
              <a:t>ВсОШ</a:t>
            </a:r>
            <a:r>
              <a:rPr lang="ru-RU" sz="2800" dirty="0"/>
              <a:t> и РОШ :</a:t>
            </a:r>
          </a:p>
        </c:rich>
      </c:tx>
      <c:layout>
        <c:manualLayout>
          <c:xMode val="edge"/>
          <c:yMode val="edge"/>
          <c:x val="0.1286839524033076"/>
          <c:y val="0.101173473389721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</c:v>
                </c:pt>
              </c:strCache>
            </c:strRef>
          </c:tx>
          <c:spPr>
            <a:solidFill>
              <a:schemeClr val="accent4">
                <a:shade val="58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школьный этап</c:v>
                </c:pt>
                <c:pt idx="1">
                  <c:v>муниципальный этап</c:v>
                </c:pt>
                <c:pt idx="2">
                  <c:v>победители и призеры МЭ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896</c:v>
                </c:pt>
                <c:pt idx="1">
                  <c:v>102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A5-41AC-9979-6D2CDBE62EA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</c:v>
                </c:pt>
              </c:strCache>
            </c:strRef>
          </c:tx>
          <c:spPr>
            <a:solidFill>
              <a:schemeClr val="accent4">
                <a:shade val="86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школьный этап</c:v>
                </c:pt>
                <c:pt idx="1">
                  <c:v>муниципальный этап</c:v>
                </c:pt>
                <c:pt idx="2">
                  <c:v>победители и призеры МЭ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914</c:v>
                </c:pt>
                <c:pt idx="1">
                  <c:v>130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A5-41AC-9979-6D2CDBE62EA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chemeClr val="accent4">
                <a:tint val="86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школьный этап</c:v>
                </c:pt>
                <c:pt idx="1">
                  <c:v>муниципальный этап</c:v>
                </c:pt>
                <c:pt idx="2">
                  <c:v>победители и призеры МЭ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1005</c:v>
                </c:pt>
                <c:pt idx="1">
                  <c:v>167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A5-41AC-9979-6D2CDBE62EA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chemeClr val="accent4">
                <a:tint val="58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школьный этап</c:v>
                </c:pt>
                <c:pt idx="1">
                  <c:v>муниципальный этап</c:v>
                </c:pt>
                <c:pt idx="2">
                  <c:v>победители и призеры МЭ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944</c:v>
                </c:pt>
                <c:pt idx="1">
                  <c:v>126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4C-47A2-8C40-9AC7DE4616F7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7704192"/>
        <c:axId val="97845248"/>
      </c:barChart>
      <c:catAx>
        <c:axId val="9770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845248"/>
        <c:crosses val="autoZero"/>
        <c:auto val="1"/>
        <c:lblAlgn val="ctr"/>
        <c:lblOffset val="100"/>
        <c:noMultiLvlLbl val="0"/>
      </c:catAx>
      <c:valAx>
        <c:axId val="9784524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770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235920181749694E-3"/>
          <c:y val="6.2068530450305449E-2"/>
          <c:w val="0.94134875999102829"/>
          <c:h val="0.851547074760816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Гуманит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 уч г.</c:v>
                </c:pt>
                <c:pt idx="1">
                  <c:v>2019-2020 уч.г</c:v>
                </c:pt>
                <c:pt idx="2">
                  <c:v>2020-2021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</c:v>
                </c:pt>
                <c:pt idx="1">
                  <c:v>22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45-4659-9703-6BD8EF6C40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Ест.-мат.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 уч г.</c:v>
                </c:pt>
                <c:pt idx="1">
                  <c:v>2019-2020 уч.г</c:v>
                </c:pt>
                <c:pt idx="2">
                  <c:v>2020-2021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</c:v>
                </c:pt>
                <c:pt idx="1">
                  <c:v>9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45-4659-9703-6BD8EF6C400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Родн.яз.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 уч г.</c:v>
                </c:pt>
                <c:pt idx="1">
                  <c:v>2019-2020 уч.г</c:v>
                </c:pt>
                <c:pt idx="2">
                  <c:v>2020-2021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45-4659-9703-6BD8EF6C400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Культурол.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2018-2019 уч г.</c:v>
                </c:pt>
                <c:pt idx="1">
                  <c:v>2019-2020 уч.г</c:v>
                </c:pt>
                <c:pt idx="2">
                  <c:v>2020-2021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0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45-4659-9703-6BD8EF6C400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7977856"/>
        <c:axId val="97979392"/>
      </c:barChart>
      <c:catAx>
        <c:axId val="9797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79392"/>
        <c:crosses val="autoZero"/>
        <c:auto val="1"/>
        <c:lblAlgn val="ctr"/>
        <c:lblOffset val="100"/>
        <c:noMultiLvlLbl val="0"/>
      </c:catAx>
      <c:valAx>
        <c:axId val="979793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797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771934142805455"/>
          <c:y val="4.5077891683214077E-2"/>
          <c:w val="0.52706825213587905"/>
          <c:h val="6.2528700686282898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призеров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A8-4862-9236-2EF84F7E96E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A8-4862-9236-2EF84F7E96E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2A8-4862-9236-2EF84F7E96E3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2A8-4862-9236-2EF84F7E96E3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2A8-4862-9236-2EF84F7E96E3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2A8-4862-9236-2EF84F7E96E3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2A8-4862-9236-2EF84F7E96E3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2A8-4862-9236-2EF84F7E96E3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2A8-4862-9236-2EF84F7E96E3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2A8-4862-9236-2EF84F7E96E3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2A8-4862-9236-2EF84F7E96E3}"/>
              </c:ext>
            </c:extLst>
          </c:dPt>
          <c:dLbls>
            <c:dLbl>
              <c:idx val="5"/>
              <c:tx>
                <c:rich>
                  <a:bodyPr/>
                  <a:lstStyle/>
                  <a:p>
                    <a:r>
                      <a:rPr lang="ru-RU" dirty="0" smtClean="0"/>
                      <a:t>Русский</a:t>
                    </a:r>
                    <a:r>
                      <a:rPr lang="ru-RU" baseline="0" dirty="0" smtClean="0"/>
                      <a:t> язык 2</a:t>
                    </a:r>
                    <a:endParaRPr lang="ru-RU" dirty="0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208609430790983"/>
                      <c:h val="5.51989547984435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42A8-4862-9236-2EF84F7E96E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9"/>
                <c:pt idx="0">
                  <c:v>обществознание</c:v>
                </c:pt>
                <c:pt idx="1">
                  <c:v>экология</c:v>
                </c:pt>
                <c:pt idx="2">
                  <c:v>литература</c:v>
                </c:pt>
                <c:pt idx="3">
                  <c:v>математика</c:v>
                </c:pt>
                <c:pt idx="4">
                  <c:v>биология</c:v>
                </c:pt>
                <c:pt idx="5">
                  <c:v>русский язык 2</c:v>
                </c:pt>
                <c:pt idx="6">
                  <c:v>английский язык</c:v>
                </c:pt>
                <c:pt idx="7">
                  <c:v>татарский язык</c:v>
                </c:pt>
                <c:pt idx="8">
                  <c:v>химия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5</c:v>
                </c:pt>
                <c:pt idx="1">
                  <c:v>7</c:v>
                </c:pt>
                <c:pt idx="2">
                  <c:v>1</c:v>
                </c:pt>
                <c:pt idx="3">
                  <c:v>3</c:v>
                </c:pt>
                <c:pt idx="4">
                  <c:v>5</c:v>
                </c:pt>
                <c:pt idx="5">
                  <c:v>2</c:v>
                </c:pt>
                <c:pt idx="6">
                  <c:v>4</c:v>
                </c:pt>
                <c:pt idx="7">
                  <c:v>3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2A8-4862-9236-2EF84F7E96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201605007802178E-2"/>
          <c:y val="0.90154374046859831"/>
          <c:w val="0.8535967899843957"/>
          <c:h val="9.62553722445584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95E33A-A902-4131-AA8F-9B2DF5EB0D25}" type="datetime1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26.01.2021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‹#›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4648FAF-D68E-4D63-B71F-8AF8669E62A6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u-RU" smtClean="0">
                <a:latin typeface="Calibri" panose="020F0502020204030204" pitchFamily="34" charset="0"/>
              </a:rPr>
              <a:t>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0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855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95126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29079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23278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79681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6828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 descr="Стопка книг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Рисунок 8" descr="Стопка книг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C4DA005-6FEA-455D-837C-11B0D7484343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901A54D-AC64-4676-8B0F-D298DF690246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022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AA28C1-D16F-4F05-85BA-523568B99D13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982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1564AE4-1635-43DA-948E-95C0D2FC5C6D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8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Рисунок 4" descr="Стопка книг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80798E2-A37B-465D-AE43-4B189777EF23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73D16D7-FCE8-4388-BC96-3A796553CFFB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017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CC8EA0-AEAA-4FA7-BA63-5BC7DD49388C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4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5CCC636-5A9F-4760-B2C7-A0C50296A35F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102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E555DF2-F37D-45A5-9B87-35C3843FB32C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44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224DCB0-7EB9-46BB-AB75-55060ED8B36A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01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D65154-D9C5-462F-A17F-9219139566A3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81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479D01-6828-4805-89BD-F0BAA96C6083}" type="datetime1">
              <a:rPr lang="ru-RU" noProof="0" smtClean="0"/>
              <a:t>26.01.2021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Олимпиадное движение</a:t>
            </a:r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dirty="0" smtClean="0">
                <a:latin typeface="Calibri" panose="020F0502020204030204" pitchFamily="34" charset="0"/>
              </a:rPr>
              <a:t>2020-2021 </a:t>
            </a:r>
            <a:r>
              <a:rPr lang="ru-RU" dirty="0" err="1" smtClean="0">
                <a:latin typeface="Calibri" panose="020F0502020204030204" pitchFamily="34" charset="0"/>
              </a:rPr>
              <a:t>уч.г</a:t>
            </a:r>
            <a:r>
              <a:rPr lang="ru-RU" dirty="0" smtClean="0">
                <a:latin typeface="Calibri" panose="020F0502020204030204" pitchFamily="34" charset="0"/>
              </a:rPr>
              <a:t>.</a:t>
            </a:r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6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учителей, подготовивших призеров МЭ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ВсОШ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РОШ!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036810"/>
              </p:ext>
            </p:extLst>
          </p:nvPr>
        </p:nvGraphicFramePr>
        <p:xfrm>
          <a:off x="765819" y="1473201"/>
          <a:ext cx="10508843" cy="5384799"/>
        </p:xfrm>
        <a:graphic>
          <a:graphicData uri="http://schemas.openxmlformats.org/drawingml/2006/table">
            <a:tbl>
              <a:tblPr firstRow="1" firstCol="1" bandRow="1"/>
              <a:tblGrid>
                <a:gridCol w="5253859">
                  <a:extLst>
                    <a:ext uri="{9D8B030D-6E8A-4147-A177-3AD203B41FA5}">
                      <a16:colId xmlns:a16="http://schemas.microsoft.com/office/drawing/2014/main" val="3116282246"/>
                    </a:ext>
                  </a:extLst>
                </a:gridCol>
                <a:gridCol w="5254984">
                  <a:extLst>
                    <a:ext uri="{9D8B030D-6E8A-4147-A177-3AD203B41FA5}">
                      <a16:colId xmlns:a16="http://schemas.microsoft.com/office/drawing/2014/main" val="110738372"/>
                    </a:ext>
                  </a:extLst>
                </a:gridCol>
              </a:tblGrid>
              <a:tr h="5384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Гареева 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Э.Р.-  </a:t>
                      </a: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Ганина С.В- 5</a:t>
                      </a:r>
                      <a:endParaRPr lang="ru-RU" sz="36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Гармашова Ю.Н.- 3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Салихзянова И.Л.-3</a:t>
                      </a:r>
                    </a:p>
                    <a:p>
                      <a:pPr marL="0" marR="0" indent="0" algn="l" defTabSz="12189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Шарипова А.У.-3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Мухамадеева А.Р.- 2</a:t>
                      </a:r>
                    </a:p>
                    <a:p>
                      <a:pPr marL="0" marR="0" indent="0" algn="l" defTabSz="12189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Идиятова</a:t>
                      </a: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А.В.- 2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Гиматутдинова</a:t>
                      </a: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И.Л. - 1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Спиридонова </a:t>
                      </a: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Е.В.-1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Исхакова</a:t>
                      </a:r>
                      <a:r>
                        <a:rPr lang="ru-RU" sz="3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М.А. –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Муртазина</a:t>
                      </a:r>
                      <a:r>
                        <a:rPr lang="ru-RU" sz="3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Л.И. –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Талманова</a:t>
                      </a:r>
                      <a:r>
                        <a:rPr lang="ru-RU" sz="36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Е.В. – 1</a:t>
                      </a: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Дупленкова</a:t>
                      </a:r>
                      <a:r>
                        <a:rPr kumimoji="0" lang="ru-RU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Г.В. - 1 </a:t>
                      </a:r>
                      <a:endParaRPr kumimoji="0" lang="ru-RU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Гаврилова О.В.- 1</a:t>
                      </a:r>
                      <a:endParaRPr kumimoji="0" lang="ru-RU" sz="3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13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14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и республиканская олимпиады школьников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ru-RU" dirty="0">
                <a:latin typeface="Calibri" panose="020F0502020204030204" pitchFamily="34" charset="0"/>
              </a:rPr>
              <a:t>Миссия и цели</a:t>
            </a:r>
          </a:p>
          <a:p>
            <a:pPr rtl="0"/>
            <a:r>
              <a:rPr lang="ru-RU" dirty="0">
                <a:latin typeface="Calibri" panose="020F0502020204030204" pitchFamily="34" charset="0"/>
              </a:rPr>
              <a:t>Кто есть кто</a:t>
            </a:r>
          </a:p>
          <a:p>
            <a:pPr rtl="0"/>
            <a:r>
              <a:rPr lang="ru-RU" dirty="0">
                <a:latin typeface="Calibri" panose="020F0502020204030204" pitchFamily="34" charset="0"/>
              </a:rPr>
              <a:t>Правила учебного заведения</a:t>
            </a:r>
          </a:p>
          <a:p>
            <a:pPr rtl="0"/>
            <a:r>
              <a:rPr lang="ru-RU" dirty="0">
                <a:latin typeface="Calibri" panose="020F0502020204030204" pitchFamily="34" charset="0"/>
              </a:rPr>
              <a:t>Специальные проекты</a:t>
            </a:r>
          </a:p>
          <a:p>
            <a:pPr rtl="0"/>
            <a:r>
              <a:rPr lang="ru-RU" dirty="0">
                <a:latin typeface="Calibri" panose="020F0502020204030204" pitchFamily="34" charset="0"/>
              </a:rPr>
              <a:t>Оценки</a:t>
            </a:r>
          </a:p>
          <a:p>
            <a:pPr rtl="0"/>
            <a:r>
              <a:rPr lang="ru-RU" dirty="0">
                <a:latin typeface="Calibri" panose="020F0502020204030204" pitchFamily="34" charset="0"/>
              </a:rPr>
              <a:t>Родительские собрания</a:t>
            </a:r>
          </a:p>
          <a:p>
            <a:pPr rtl="0"/>
            <a:r>
              <a:rPr lang="ru-RU" dirty="0">
                <a:latin typeface="Calibri" panose="020F0502020204030204" pitchFamily="34" charset="0"/>
              </a:rPr>
              <a:t>Сводка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3404024"/>
              </p:ext>
            </p:extLst>
          </p:nvPr>
        </p:nvGraphicFramePr>
        <p:xfrm>
          <a:off x="477788" y="1617133"/>
          <a:ext cx="10965804" cy="4895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5307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76200"/>
            <a:ext cx="10724629" cy="1397000"/>
          </a:xfrm>
        </p:spPr>
        <p:txBody>
          <a:bodyPr rtlCol="0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муниципального этапа за 3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по научным циклам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502619"/>
              </p:ext>
            </p:extLst>
          </p:nvPr>
        </p:nvGraphicFramePr>
        <p:xfrm>
          <a:off x="1117600" y="1473200"/>
          <a:ext cx="10156825" cy="5052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1722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766592" cy="2844800"/>
          </a:xfrm>
        </p:spPr>
        <p:txBody>
          <a:bodyPr rtlCol="0">
            <a:noAutofit/>
          </a:bodyPr>
          <a:lstStyle/>
          <a:p>
            <a:pPr rtl="0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в муниципальном этапе по предметам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0277" y="482600"/>
            <a:ext cx="6624736" cy="5892800"/>
          </a:xfrm>
        </p:spPr>
        <p:txBody>
          <a:bodyPr rtlCol="0">
            <a:normAutofit/>
          </a:bodyPr>
          <a:lstStyle/>
          <a:p>
            <a:r>
              <a:rPr lang="ru-RU" sz="2800" b="1" dirty="0"/>
              <a:t>Экология – 7 призеров</a:t>
            </a:r>
          </a:p>
          <a:p>
            <a:r>
              <a:rPr lang="ru-RU" sz="2800" b="1" dirty="0"/>
              <a:t>Обществознание – 5 призеров</a:t>
            </a:r>
          </a:p>
          <a:p>
            <a:r>
              <a:rPr lang="ru-RU" sz="2800" b="1" dirty="0"/>
              <a:t>Биология – 5 призеров</a:t>
            </a:r>
          </a:p>
          <a:p>
            <a:r>
              <a:rPr lang="ru-RU" sz="2800" b="1" dirty="0"/>
              <a:t>Английский язык – 4 призера</a:t>
            </a:r>
          </a:p>
          <a:p>
            <a:r>
              <a:rPr lang="ru-RU" sz="2800" b="1" dirty="0"/>
              <a:t>Татарский язык –3  призера</a:t>
            </a:r>
          </a:p>
          <a:p>
            <a:r>
              <a:rPr lang="ru-RU" sz="2800" b="1" dirty="0"/>
              <a:t>Математика – 3 призера</a:t>
            </a:r>
          </a:p>
          <a:p>
            <a:r>
              <a:rPr lang="ru-RU" sz="2800" b="1" dirty="0"/>
              <a:t>Русский язык – 2 призера</a:t>
            </a:r>
          </a:p>
          <a:p>
            <a:r>
              <a:rPr lang="ru-RU" sz="2800" b="1" dirty="0"/>
              <a:t>Литература – 1 призер</a:t>
            </a:r>
          </a:p>
          <a:p>
            <a:r>
              <a:rPr lang="ru-RU" sz="2800" b="1" dirty="0"/>
              <a:t>Химия – 1 призер</a:t>
            </a:r>
          </a:p>
          <a:p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455612" y="5445224"/>
            <a:ext cx="3351927" cy="930176"/>
          </a:xfrm>
        </p:spPr>
        <p:txBody>
          <a:bodyPr/>
          <a:lstStyle/>
          <a:p>
            <a:r>
              <a:rPr lang="ru-RU" dirty="0" smtClean="0"/>
              <a:t>                   2020-2021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37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06683665"/>
              </p:ext>
            </p:extLst>
          </p:nvPr>
        </p:nvGraphicFramePr>
        <p:xfrm>
          <a:off x="693812" y="548680"/>
          <a:ext cx="10436834" cy="5980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452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1804" y="451534"/>
            <a:ext cx="108732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Всероссийская олимпиада школьников 2020-2021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547670"/>
              </p:ext>
            </p:extLst>
          </p:nvPr>
        </p:nvGraphicFramePr>
        <p:xfrm>
          <a:off x="621804" y="1340766"/>
          <a:ext cx="10873208" cy="482453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900340">
                  <a:extLst>
                    <a:ext uri="{9D8B030D-6E8A-4147-A177-3AD203B41FA5}">
                      <a16:colId xmlns:a16="http://schemas.microsoft.com/office/drawing/2014/main" val="631488865"/>
                    </a:ext>
                  </a:extLst>
                </a:gridCol>
                <a:gridCol w="1594369">
                  <a:extLst>
                    <a:ext uri="{9D8B030D-6E8A-4147-A177-3AD203B41FA5}">
                      <a16:colId xmlns:a16="http://schemas.microsoft.com/office/drawing/2014/main" val="2510461276"/>
                    </a:ext>
                  </a:extLst>
                </a:gridCol>
                <a:gridCol w="2030034">
                  <a:extLst>
                    <a:ext uri="{9D8B030D-6E8A-4147-A177-3AD203B41FA5}">
                      <a16:colId xmlns:a16="http://schemas.microsoft.com/office/drawing/2014/main" val="1243802973"/>
                    </a:ext>
                  </a:extLst>
                </a:gridCol>
                <a:gridCol w="1449148">
                  <a:extLst>
                    <a:ext uri="{9D8B030D-6E8A-4147-A177-3AD203B41FA5}">
                      <a16:colId xmlns:a16="http://schemas.microsoft.com/office/drawing/2014/main" val="1912259369"/>
                    </a:ext>
                  </a:extLst>
                </a:gridCol>
                <a:gridCol w="1450169">
                  <a:extLst>
                    <a:ext uri="{9D8B030D-6E8A-4147-A177-3AD203B41FA5}">
                      <a16:colId xmlns:a16="http://schemas.microsoft.com/office/drawing/2014/main" val="1695984579"/>
                    </a:ext>
                  </a:extLst>
                </a:gridCol>
                <a:gridCol w="1449148">
                  <a:extLst>
                    <a:ext uri="{9D8B030D-6E8A-4147-A177-3AD203B41FA5}">
                      <a16:colId xmlns:a16="http://schemas.microsoft.com/office/drawing/2014/main" val="626402123"/>
                    </a:ext>
                  </a:extLst>
                </a:gridCol>
              </a:tblGrid>
              <a:tr h="148033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Кол-во участников ШЭ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призеров и победителей ШЭ 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 МЭ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 призеров на МЭ/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Прошедшие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361289"/>
                  </a:ext>
                </a:extLst>
              </a:tr>
              <a:tr h="47774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26/14,4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2/22,2%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357923"/>
                  </a:ext>
                </a:extLst>
              </a:tr>
              <a:tr h="47774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Русская литература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26/48,1%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1/16,6%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128265"/>
                  </a:ext>
                </a:extLst>
              </a:tr>
              <a:tr h="47774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3/21,4%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9278305"/>
                  </a:ext>
                </a:extLst>
              </a:tr>
              <a:tr h="47774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Обществознание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14/22,2%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5/38,5%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406657"/>
                  </a:ext>
                </a:extLst>
              </a:tr>
              <a:tr h="47774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8/19%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6455129"/>
                  </a:ext>
                </a:extLst>
              </a:tr>
              <a:tr h="47774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Английский язык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23/34,8%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4/66,6%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3662351"/>
                  </a:ext>
                </a:extLst>
              </a:tr>
              <a:tr h="47774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Экономика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754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61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>
                <a:latin typeface="Calibri" panose="020F0502020204030204" pitchFamily="34" charset="0"/>
              </a:rPr>
              <a:t>Всероссийская олимпиада школьников</a:t>
            </a:r>
            <a:endParaRPr lang="ru-RU" dirty="0">
              <a:latin typeface="Calibri" panose="020F050202020403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6934143"/>
              </p:ext>
            </p:extLst>
          </p:nvPr>
        </p:nvGraphicFramePr>
        <p:xfrm>
          <a:off x="765819" y="1628798"/>
          <a:ext cx="10508843" cy="496855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03149">
                  <a:extLst>
                    <a:ext uri="{9D8B030D-6E8A-4147-A177-3AD203B41FA5}">
                      <a16:colId xmlns:a16="http://schemas.microsoft.com/office/drawing/2014/main" val="669225134"/>
                    </a:ext>
                  </a:extLst>
                </a:gridCol>
                <a:gridCol w="1540940">
                  <a:extLst>
                    <a:ext uri="{9D8B030D-6E8A-4147-A177-3AD203B41FA5}">
                      <a16:colId xmlns:a16="http://schemas.microsoft.com/office/drawing/2014/main" val="3278255475"/>
                    </a:ext>
                  </a:extLst>
                </a:gridCol>
                <a:gridCol w="1962008">
                  <a:extLst>
                    <a:ext uri="{9D8B030D-6E8A-4147-A177-3AD203B41FA5}">
                      <a16:colId xmlns:a16="http://schemas.microsoft.com/office/drawing/2014/main" val="2911852628"/>
                    </a:ext>
                  </a:extLst>
                </a:gridCol>
                <a:gridCol w="1400586">
                  <a:extLst>
                    <a:ext uri="{9D8B030D-6E8A-4147-A177-3AD203B41FA5}">
                      <a16:colId xmlns:a16="http://schemas.microsoft.com/office/drawing/2014/main" val="2081424454"/>
                    </a:ext>
                  </a:extLst>
                </a:gridCol>
                <a:gridCol w="1401574">
                  <a:extLst>
                    <a:ext uri="{9D8B030D-6E8A-4147-A177-3AD203B41FA5}">
                      <a16:colId xmlns:a16="http://schemas.microsoft.com/office/drawing/2014/main" val="1225083029"/>
                    </a:ext>
                  </a:extLst>
                </a:gridCol>
                <a:gridCol w="1400586">
                  <a:extLst>
                    <a:ext uri="{9D8B030D-6E8A-4147-A177-3AD203B41FA5}">
                      <a16:colId xmlns:a16="http://schemas.microsoft.com/office/drawing/2014/main" val="2187764948"/>
                    </a:ext>
                  </a:extLst>
                </a:gridCol>
              </a:tblGrid>
              <a:tr h="152451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Кол-во участников ШЭ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призеров и победителей ШЭ 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 МЭ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 призеров на МЭ/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Прошедшие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309443"/>
                  </a:ext>
                </a:extLst>
              </a:tr>
              <a:tr h="49200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40/25%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3/33,3%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10738"/>
                  </a:ext>
                </a:extLst>
              </a:tr>
              <a:tr h="49200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Астрономия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577394"/>
                  </a:ext>
                </a:extLst>
              </a:tr>
              <a:tr h="49200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10444"/>
                  </a:ext>
                </a:extLst>
              </a:tr>
              <a:tr h="49200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3/33,3%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425428"/>
                  </a:ext>
                </a:extLst>
              </a:tr>
              <a:tr h="49200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23/74,1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5/35,7%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629917"/>
                  </a:ext>
                </a:extLst>
              </a:tr>
              <a:tr h="49200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4/13,8%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1/25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171594"/>
                  </a:ext>
                </a:extLst>
              </a:tr>
              <a:tr h="49200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20/50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9603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7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Всероссийская олимпиада школьников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846539"/>
              </p:ext>
            </p:extLst>
          </p:nvPr>
        </p:nvGraphicFramePr>
        <p:xfrm>
          <a:off x="909835" y="1556794"/>
          <a:ext cx="10364827" cy="504055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64734">
                  <a:extLst>
                    <a:ext uri="{9D8B030D-6E8A-4147-A177-3AD203B41FA5}">
                      <a16:colId xmlns:a16="http://schemas.microsoft.com/office/drawing/2014/main" val="3996081694"/>
                    </a:ext>
                  </a:extLst>
                </a:gridCol>
                <a:gridCol w="1519824">
                  <a:extLst>
                    <a:ext uri="{9D8B030D-6E8A-4147-A177-3AD203B41FA5}">
                      <a16:colId xmlns:a16="http://schemas.microsoft.com/office/drawing/2014/main" val="2984889270"/>
                    </a:ext>
                  </a:extLst>
                </a:gridCol>
                <a:gridCol w="1935119">
                  <a:extLst>
                    <a:ext uri="{9D8B030D-6E8A-4147-A177-3AD203B41FA5}">
                      <a16:colId xmlns:a16="http://schemas.microsoft.com/office/drawing/2014/main" val="691006721"/>
                    </a:ext>
                  </a:extLst>
                </a:gridCol>
                <a:gridCol w="1381392">
                  <a:extLst>
                    <a:ext uri="{9D8B030D-6E8A-4147-A177-3AD203B41FA5}">
                      <a16:colId xmlns:a16="http://schemas.microsoft.com/office/drawing/2014/main" val="1271216380"/>
                    </a:ext>
                  </a:extLst>
                </a:gridCol>
                <a:gridCol w="1382366">
                  <a:extLst>
                    <a:ext uri="{9D8B030D-6E8A-4147-A177-3AD203B41FA5}">
                      <a16:colId xmlns:a16="http://schemas.microsoft.com/office/drawing/2014/main" val="4223082108"/>
                    </a:ext>
                  </a:extLst>
                </a:gridCol>
                <a:gridCol w="1381392">
                  <a:extLst>
                    <a:ext uri="{9D8B030D-6E8A-4147-A177-3AD203B41FA5}">
                      <a16:colId xmlns:a16="http://schemas.microsoft.com/office/drawing/2014/main" val="1211736724"/>
                    </a:ext>
                  </a:extLst>
                </a:gridCol>
              </a:tblGrid>
              <a:tr h="170146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Кол-во участников ШЭ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призеров и победителей ШЭ 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 МЭ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 призеров на МЭ/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Прошедшие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509087"/>
                  </a:ext>
                </a:extLst>
              </a:tr>
              <a:tr h="5491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ОБЖ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31/68,8%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523663"/>
                  </a:ext>
                </a:extLst>
              </a:tr>
              <a:tr h="59353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Физкультура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9/90%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382098"/>
                  </a:ext>
                </a:extLst>
              </a:tr>
              <a:tr h="5491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21/50%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7/43,7%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37860"/>
                  </a:ext>
                </a:extLst>
              </a:tr>
              <a:tr h="5491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13/26%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552248"/>
                  </a:ext>
                </a:extLst>
              </a:tr>
              <a:tr h="5491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МХК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2/13,3%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2480340"/>
                  </a:ext>
                </a:extLst>
              </a:tr>
              <a:tr h="54911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269/30,2%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31/24,6%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795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16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Республиканская олимпиада школьников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47354"/>
              </p:ext>
            </p:extLst>
          </p:nvPr>
        </p:nvGraphicFramePr>
        <p:xfrm>
          <a:off x="909835" y="1628795"/>
          <a:ext cx="10364827" cy="50563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764734">
                  <a:extLst>
                    <a:ext uri="{9D8B030D-6E8A-4147-A177-3AD203B41FA5}">
                      <a16:colId xmlns:a16="http://schemas.microsoft.com/office/drawing/2014/main" val="3017773293"/>
                    </a:ext>
                  </a:extLst>
                </a:gridCol>
                <a:gridCol w="1519824">
                  <a:extLst>
                    <a:ext uri="{9D8B030D-6E8A-4147-A177-3AD203B41FA5}">
                      <a16:colId xmlns:a16="http://schemas.microsoft.com/office/drawing/2014/main" val="252464956"/>
                    </a:ext>
                  </a:extLst>
                </a:gridCol>
                <a:gridCol w="1935119">
                  <a:extLst>
                    <a:ext uri="{9D8B030D-6E8A-4147-A177-3AD203B41FA5}">
                      <a16:colId xmlns:a16="http://schemas.microsoft.com/office/drawing/2014/main" val="8235390"/>
                    </a:ext>
                  </a:extLst>
                </a:gridCol>
                <a:gridCol w="1381392">
                  <a:extLst>
                    <a:ext uri="{9D8B030D-6E8A-4147-A177-3AD203B41FA5}">
                      <a16:colId xmlns:a16="http://schemas.microsoft.com/office/drawing/2014/main" val="2832212946"/>
                    </a:ext>
                  </a:extLst>
                </a:gridCol>
                <a:gridCol w="1382366">
                  <a:extLst>
                    <a:ext uri="{9D8B030D-6E8A-4147-A177-3AD203B41FA5}">
                      <a16:colId xmlns:a16="http://schemas.microsoft.com/office/drawing/2014/main" val="950035429"/>
                    </a:ext>
                  </a:extLst>
                </a:gridCol>
                <a:gridCol w="1381392">
                  <a:extLst>
                    <a:ext uri="{9D8B030D-6E8A-4147-A177-3AD203B41FA5}">
                      <a16:colId xmlns:a16="http://schemas.microsoft.com/office/drawing/2014/main" val="3998521371"/>
                    </a:ext>
                  </a:extLst>
                </a:gridCol>
              </a:tblGrid>
              <a:tr h="164302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Кол-во участников ШЭ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призеров и победителей ШЭ 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участников МЭ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  призеров на МЭ/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Прошедшие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РЭ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088695"/>
                  </a:ext>
                </a:extLst>
              </a:tr>
              <a:tr h="53025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Татарский язык (рус. гр.)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11/73,3%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2/16,6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1984516"/>
                  </a:ext>
                </a:extLst>
              </a:tr>
              <a:tr h="53025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Татарский язык (тат. гр.)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14/82,3%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1/12,5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8125818"/>
                  </a:ext>
                </a:extLst>
              </a:tr>
              <a:tr h="53025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Татарская литература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4/30,8%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916127"/>
                  </a:ext>
                </a:extLst>
              </a:tr>
              <a:tr h="53025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Геология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763602"/>
                  </a:ext>
                </a:extLst>
              </a:tr>
              <a:tr h="53025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Татарстана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241106"/>
                  </a:ext>
                </a:extLst>
              </a:tr>
              <a:tr h="53025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29/45,3%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i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3/15%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4327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26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, посвященная началу учебного года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628388_TF03460615" id="{04225133-E7BC-43E6-B4AC-606DB5FF67EE}" vid="{27A55C89-1BE2-45B9-A40B-64E9F07FAF11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началу учебного года</Template>
  <TotalTime>1008</TotalTime>
  <Words>486</Words>
  <Application>Microsoft Office PowerPoint</Application>
  <PresentationFormat>Произвольный</PresentationFormat>
  <Paragraphs>231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Презентация, посвященная началу учебного года</vt:lpstr>
      <vt:lpstr>Олимпиадное движение</vt:lpstr>
      <vt:lpstr>Всероссийская и республиканская олимпиады школьников</vt:lpstr>
      <vt:lpstr>Результаты муниципального этапа за 3 года по научным циклам</vt:lpstr>
      <vt:lpstr>Результативность в муниципальном этапе по предметам</vt:lpstr>
      <vt:lpstr>Презентация PowerPoint</vt:lpstr>
      <vt:lpstr>Всероссийская олимпиада школьников 2020-2021</vt:lpstr>
      <vt:lpstr>Всероссийская олимпиада школьников</vt:lpstr>
      <vt:lpstr>Всероссийская олимпиада школьников</vt:lpstr>
      <vt:lpstr>Республиканская олимпиада школьников</vt:lpstr>
      <vt:lpstr>Поздравляем учителей, подготовивших призеров МЭ ВсОШ и РОШ!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Олимпиадное движение</dc:title>
  <dc:creator>Kazan</dc:creator>
  <cp:lastModifiedBy>Kazan</cp:lastModifiedBy>
  <cp:revision>77</cp:revision>
  <dcterms:created xsi:type="dcterms:W3CDTF">2020-01-14T13:12:31Z</dcterms:created>
  <dcterms:modified xsi:type="dcterms:W3CDTF">2021-01-26T13:20:02Z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